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gif" ContentType="image/gif"/>
  <Default Extension="wav" ContentType="audio/unknown"/>
  <Default Extension="mp3" ContentType="audio/unknown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 firstSlideNum="0">
  <p:sldMasterIdLst>
    <p:sldMasterId id="2147486747" r:id="rId12"/>
  </p:sldMasterIdLst>
  <p:notesMasterIdLst>
    <p:notesMasterId r:id="rId14"/>
  </p:notesMasterIdLst>
  <p:sldIdLst>
    <p:sldId id="303" r:id="rId16"/>
    <p:sldId id="314" r:id="rId18"/>
    <p:sldId id="315" r:id="rId20"/>
    <p:sldId id="316" r:id="rId22"/>
    <p:sldId id="317" r:id="rId24"/>
    <p:sldId id="311" r:id="rId26"/>
    <p:sldId id="318" r:id="rId28"/>
    <p:sldId id="319" r:id="rId30"/>
    <p:sldId id="305" r:id="rId32"/>
    <p:sldId id="300" r:id="rId34"/>
    <p:sldId id="313" r:id="rId36"/>
    <p:sldId id="320" r:id="rId38"/>
    <p:sldId id="321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5987" autoAdjust="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1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2" Type="http://schemas.openxmlformats.org/officeDocument/2006/relationships/slideMaster" Target="slideMasters/slideMaster1.xml"></Relationship><Relationship Id="rId13" Type="http://schemas.openxmlformats.org/officeDocument/2006/relationships/theme" Target="theme/theme1.xml"></Relationship><Relationship Id="rId14" Type="http://schemas.openxmlformats.org/officeDocument/2006/relationships/notesMaster" Target="notesMasters/notesMaster1.xml"></Relationship><Relationship Id="rId16" Type="http://schemas.openxmlformats.org/officeDocument/2006/relationships/slide" Target="slides/slide1.xml"></Relationship><Relationship Id="rId18" Type="http://schemas.openxmlformats.org/officeDocument/2006/relationships/slide" Target="slides/slide2.xml"></Relationship><Relationship Id="rId20" Type="http://schemas.openxmlformats.org/officeDocument/2006/relationships/slide" Target="slides/slide3.xml"></Relationship><Relationship Id="rId22" Type="http://schemas.openxmlformats.org/officeDocument/2006/relationships/slide" Target="slides/slide4.xml"></Relationship><Relationship Id="rId24" Type="http://schemas.openxmlformats.org/officeDocument/2006/relationships/slide" Target="slides/slide5.xml"></Relationship><Relationship Id="rId26" Type="http://schemas.openxmlformats.org/officeDocument/2006/relationships/slide" Target="slides/slide6.xml"></Relationship><Relationship Id="rId28" Type="http://schemas.openxmlformats.org/officeDocument/2006/relationships/slide" Target="slides/slide7.xml"></Relationship><Relationship Id="rId30" Type="http://schemas.openxmlformats.org/officeDocument/2006/relationships/slide" Target="slides/slide8.xml"></Relationship><Relationship Id="rId32" Type="http://schemas.openxmlformats.org/officeDocument/2006/relationships/slide" Target="slides/slide9.xml"></Relationship><Relationship Id="rId34" Type="http://schemas.openxmlformats.org/officeDocument/2006/relationships/slide" Target="slides/slide10.xml"></Relationship><Relationship Id="rId36" Type="http://schemas.openxmlformats.org/officeDocument/2006/relationships/slide" Target="slides/slide11.xml"></Relationship><Relationship Id="rId38" Type="http://schemas.openxmlformats.org/officeDocument/2006/relationships/slide" Target="slides/slide12.xml"></Relationship><Relationship Id="rId40" Type="http://schemas.openxmlformats.org/officeDocument/2006/relationships/slide" Target="slides/slide13.xml"></Relationship><Relationship Id="rId42" Type="http://schemas.openxmlformats.org/officeDocument/2006/relationships/viewProps" Target="viewProps.xml"></Relationship><Relationship Id="rId43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9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930" y="0"/>
            <a:ext cx="2971800" cy="459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29AFC-F2AA-465E-8D1C-30F94964FCD4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ChangeAspect="1" noGrp="1" noRo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530"/>
            <a:ext cx="2971800" cy="458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A2456-E6E3-41AC-8761-D73CA8EDE6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81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3.xml"></Relationship></Relationships>
</file>

<file path=ppt/notesSlides/_rels/notesSlide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.xml"></Relationship></Relationships>
</file>

<file path=ppt/notesSlides/_rels/notesSlide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.xml"></Relationship></Relationships>
</file>

<file path=ppt/notesSlides/_rels/notesSlide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.xml"></Relationship></Relationships>
</file>

<file path=ppt/notesSlides/_rels/notesSlide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.xml"></Relationship></Relationships>
</file>

<file path=ppt/notesSlides/_rels/notesSlide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8.xml"></Relationship></Relationships>
</file>

<file path=ppt/notesSlides/_rels/notesSlide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9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9575" cy="308927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9575" cy="360362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4975" cy="46164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210" cy="308991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210" cy="360426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5610" cy="46228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1480" cy="309118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1480" cy="360553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880" cy="46355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115" cy="309181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115" cy="360616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7515" cy="46418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도형 9"/>
          <p:cNvSpPr>
            <a:spLocks/>
          </p:cNvSpPr>
          <p:nvPr/>
        </p:nvSpPr>
        <p:spPr>
          <a:xfrm rot="0">
            <a:off x="865505" y="0"/>
            <a:ext cx="3240405" cy="2616835"/>
          </a:xfrm>
          <a:prstGeom prst="parallelogram">
            <a:avLst>
              <a:gd name="adj" fmla="val 99461"/>
            </a:avLst>
          </a:prstGeom>
          <a:solidFill>
            <a:srgbClr val="B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 rot="0">
            <a:off x="2362200" y="2072005"/>
            <a:ext cx="6410960" cy="6610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300" cap="none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 rot="0">
            <a:off x="2365375" y="2823845"/>
            <a:ext cx="5058410" cy="5613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부제목을 입력하십시오</a:t>
            </a:r>
          </a:p>
        </p:txBody>
      </p:sp>
      <p:cxnSp>
        <p:nvCxnSpPr>
          <p:cNvPr id="7" name="도형 6"/>
          <p:cNvCxnSpPr/>
          <p:nvPr/>
        </p:nvCxnSpPr>
        <p:spPr>
          <a:xfrm rot="0" flipV="1">
            <a:off x="4822825" y="1353820"/>
            <a:ext cx="7348855" cy="5511800"/>
          </a:xfrm>
          <a:prstGeom prst="line"/>
          <a:ln w="254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" name="도형 7"/>
          <p:cNvCxnSpPr/>
          <p:nvPr/>
        </p:nvCxnSpPr>
        <p:spPr>
          <a:xfrm rot="0" flipV="1">
            <a:off x="10467340" y="4727575"/>
            <a:ext cx="1727200" cy="1295400"/>
          </a:xfrm>
          <a:prstGeom prst="line"/>
          <a:ln w="254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9" name="도형 8"/>
          <p:cNvCxnSpPr/>
          <p:nvPr/>
        </p:nvCxnSpPr>
        <p:spPr>
          <a:xfrm rot="0" flipV="1">
            <a:off x="17145" y="4399280"/>
            <a:ext cx="3289300" cy="2466975"/>
          </a:xfrm>
          <a:prstGeom prst="line"/>
          <a:ln w="254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1" name="날짜 개체 틀 10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3" name="슬라이드 번호 개체 틀 12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7" name="도형 6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 rot="0">
            <a:off x="1028700" y="1816100"/>
            <a:ext cx="10327640" cy="435356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9" name="텍스트 개체 틀 8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도형 6"/>
          <p:cNvCxnSpPr/>
          <p:nvPr/>
        </p:nvCxnSpPr>
        <p:spPr>
          <a:xfrm rot="0" flipV="1">
            <a:off x="10291445" y="-63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" name="도형 7"/>
          <p:cNvCxnSpPr/>
          <p:nvPr/>
        </p:nvCxnSpPr>
        <p:spPr>
          <a:xfrm rot="0" flipV="1">
            <a:off x="-15875" y="2140585"/>
            <a:ext cx="3455035" cy="2591435"/>
          </a:xfrm>
          <a:prstGeom prst="line"/>
          <a:ln w="254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 rot="0">
            <a:off x="741045" y="0"/>
            <a:ext cx="2160905" cy="165544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1953895" y="1312545"/>
            <a:ext cx="7397750" cy="47180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3510280" y="2135505"/>
            <a:ext cx="7989570" cy="38201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1039495" y="1428750"/>
            <a:ext cx="10310495" cy="454596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400" cap="none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  <p:sp>
        <p:nvSpPr>
          <p:cNvPr id="13" name="도형 12"/>
          <p:cNvSpPr>
            <a:spLocks/>
          </p:cNvSpPr>
          <p:nvPr/>
        </p:nvSpPr>
        <p:spPr>
          <a:xfrm rot="0">
            <a:off x="153035" y="0"/>
            <a:ext cx="1440815" cy="1118870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14" name="텍스트 개체 틀 13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10306050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cxnSp>
        <p:nvCxnSpPr>
          <p:cNvPr id="15" name="도형 14"/>
          <p:cNvCxnSpPr/>
          <p:nvPr/>
        </p:nvCxnSpPr>
        <p:spPr>
          <a:xfrm rot="0" flipV="1">
            <a:off x="9808845" y="5441315"/>
            <a:ext cx="1908810" cy="1431925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도형 7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sz="half" idx="1"/>
          </p:nvPr>
        </p:nvSpPr>
        <p:spPr>
          <a:xfrm rot="0">
            <a:off x="1049655" y="1825625"/>
            <a:ext cx="5177790" cy="43535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6309995" y="1825625"/>
            <a:ext cx="5045710" cy="435356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b="0">
              <a:latin typeface="맑은 고딕" charset="0"/>
              <a:ea typeface="맑은 고딕" charset="0"/>
            </a:endParaRPr>
          </a:p>
        </p:txBody>
      </p:sp>
      <p:cxnSp>
        <p:nvCxnSpPr>
          <p:cNvPr id="10" name="도형 9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1061085" y="1681480"/>
            <a:ext cx="5045075" cy="8255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1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1061085" y="2505075"/>
            <a:ext cx="5045075" cy="368681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 rot="0">
            <a:off x="6276340" y="1681480"/>
            <a:ext cx="5081270" cy="8255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1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type="obj" sz="quarter" idx="4"/>
          </p:nvPr>
        </p:nvSpPr>
        <p:spPr>
          <a:xfrm rot="0">
            <a:off x="6276340" y="2505075"/>
            <a:ext cx="5081270" cy="368681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12" name="텍스트 개체 틀 11"/>
          <p:cNvSpPr txBox="1">
            <a:spLocks noGrp="1"/>
          </p:cNvSpPr>
          <p:nvPr>
            <p:ph type="title" idx="13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3" name="날짜 개체 틀 12"/>
          <p:cNvSpPr txBox="1">
            <a:spLocks noGrp="1"/>
          </p:cNvSpPr>
          <p:nvPr>
            <p:ph type="dt" idx="14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4" name="바닥글 개체 틀 13"/>
          <p:cNvSpPr txBox="1">
            <a:spLocks noGrp="1"/>
          </p:cNvSpPr>
          <p:nvPr>
            <p:ph type="ftr" idx="15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5" name="슬라이드 번호 개체 틀 14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6" name="도형 5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8" name="텍스트 개체 틀 7"/>
          <p:cNvSpPr txBox="1">
            <a:spLocks noGrp="1"/>
          </p:cNvSpPr>
          <p:nvPr>
            <p:ph type="title" idx="13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9" name="날짜 개체 틀 8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0" name="바닥글 개체 틀 9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1" name="슬라이드 번호 개체 틀 10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5183505" y="733425"/>
            <a:ext cx="6174740" cy="512953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»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 rot="0">
            <a:off x="1049655" y="1411605"/>
            <a:ext cx="3958590" cy="44596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0" name="텍스트 개체 틀 9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3983355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1" name="날짜 개체 틀 10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3" name="슬라이드 번호 개체 틀 12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8" name="도형 7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" name="Picture Placeholder 2"/>
          <p:cNvSpPr txBox="1">
            <a:spLocks noChangeAspect="1" noGrp="1"/>
          </p:cNvSpPr>
          <p:nvPr>
            <p:ph type="pic" idx="1"/>
          </p:nvPr>
        </p:nvSpPr>
        <p:spPr>
          <a:xfrm rot="0">
            <a:off x="5183505" y="733425"/>
            <a:ext cx="6174740" cy="5129530"/>
          </a:xfrm>
          <a:prstGeom prst="rect"/>
        </p:spPr>
      </p:sp>
      <p:sp>
        <p:nvSpPr>
          <p:cNvPr id="10" name="텍스트 개체 틀 9"/>
          <p:cNvSpPr txBox="1">
            <a:spLocks noGrp="1"/>
          </p:cNvSpPr>
          <p:nvPr>
            <p:ph type="body" idx="13"/>
          </p:nvPr>
        </p:nvSpPr>
        <p:spPr>
          <a:xfrm rot="0">
            <a:off x="1049655" y="1411605"/>
            <a:ext cx="3958590" cy="44596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1" name="텍스트 개체 틀 10"/>
          <p:cNvSpPr txBox="1">
            <a:spLocks noGrp="1"/>
          </p:cNvSpPr>
          <p:nvPr>
            <p:ph type="title" idx="15"/>
          </p:nvPr>
        </p:nvSpPr>
        <p:spPr>
          <a:xfrm rot="0">
            <a:off x="1049655" y="745490"/>
            <a:ext cx="3983355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2" name="날짜 개체 틀 11"/>
          <p:cNvSpPr txBox="1">
            <a:spLocks noGrp="1"/>
          </p:cNvSpPr>
          <p:nvPr>
            <p:ph type="dt" idx="16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3" name="바닥글 개체 틀 12"/>
          <p:cNvSpPr txBox="1">
            <a:spLocks noGrp="1"/>
          </p:cNvSpPr>
          <p:nvPr>
            <p:ph type="ftr" idx="17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4" name="슬라이드 번호 개체 틀 13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 cap="none" b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b="0">
                <a:latin typeface="맑은 고딕" charset="0"/>
                <a:ea typeface="맑은 고딕" charset="0"/>
              </a:rPr>
              <a:t>마스터 부제목 스타일 편집</a:t>
            </a:r>
          </a:p>
          <a:p>
            <a:pPr marL="6858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583" r:id="rId1"/>
    <p:sldLayoutId id="2147486584" r:id="rId2"/>
    <p:sldLayoutId id="2147486585" r:id="rId3"/>
    <p:sldLayoutId id="2147486586" r:id="rId4"/>
    <p:sldLayoutId id="2147486587" r:id="rId5"/>
    <p:sldLayoutId id="2147486588" r:id="rId6"/>
    <p:sldLayoutId id="2147486589" r:id="rId7"/>
    <p:sldLayoutId id="2147486590" r:id="rId8"/>
    <p:sldLayoutId id="2147486591" r:id="rId9"/>
    <p:sldLayoutId id="2147486592" r:id="rId10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4" Type="http://schemas.openxmlformats.org/officeDocument/2006/relationships/image" Target="../media/fImage5168685389358.png"></Relationship><Relationship Id="rId6" Type="http://schemas.openxmlformats.org/officeDocument/2006/relationships/image" Target="../media/fImage2961291708467.png"></Relationship><Relationship Id="rId8" Type="http://schemas.openxmlformats.org/officeDocument/2006/relationships/image" Target="../media/fImage4208225641.png"></Relationship><Relationship Id="rId9" Type="http://schemas.openxmlformats.org/officeDocument/2006/relationships/slideLayout" Target="../slideLayouts/slideLayout5.xml"></Relationship></Relationships>
</file>

<file path=ppt/slides/_rels/slide10.xml.rels><?xml version="1.0" encoding="UTF-8"?>
<Relationships xmlns="http://schemas.openxmlformats.org/package/2006/relationships"><Relationship Id="rId6" Type="http://schemas.openxmlformats.org/officeDocument/2006/relationships/notesSlide" Target="../notesSlides/notesSlide10.xml"></Relationship><Relationship Id="rId16" Type="http://schemas.openxmlformats.org/officeDocument/2006/relationships/image" Target="../media/fImage5690423041.png"></Relationship><Relationship Id="rId17" Type="http://schemas.openxmlformats.org/officeDocument/2006/relationships/image" Target="../media/fImage294812348467.png"></Relationship><Relationship Id="rId18" Type="http://schemas.openxmlformats.org/officeDocument/2006/relationships/image" Target="../media/fImage294812356334.png"></Relationship><Relationship Id="rId19" Type="http://schemas.openxmlformats.org/officeDocument/2006/relationships/image" Target="../media/fImage85473349961.png"></Relationship><Relationship Id="rId20" Type="http://schemas.openxmlformats.org/officeDocument/2006/relationships/image" Target="../media/fImage21865337491.png"></Relationship><Relationship Id="rId21" Type="http://schemas.openxmlformats.org/officeDocument/2006/relationships/slideLayout" Target="../slideLayouts/slideLayout5.xml"></Relationship></Relationships>
</file>

<file path=ppt/slides/_rels/slide11.xml.rels><?xml version="1.0" encoding="UTF-8"?>
<Relationships xmlns="http://schemas.openxmlformats.org/package/2006/relationships"><Relationship Id="rId5" Type="http://schemas.openxmlformats.org/officeDocument/2006/relationships/notesSlide" Target="../notesSlides/notesSlide11.xml"></Relationship><Relationship Id="rId7" Type="http://schemas.openxmlformats.org/officeDocument/2006/relationships/image" Target="../media/fImage82542946827.png"></Relationship><Relationship Id="rId10" Type="http://schemas.openxmlformats.org/officeDocument/2006/relationships/image" Target="../media/fImage186523392995.png"></Relationship><Relationship Id="rId11" Type="http://schemas.openxmlformats.org/officeDocument/2006/relationships/image" Target="../media/fImage53933541942.png"></Relationship><Relationship Id="rId12" Type="http://schemas.openxmlformats.org/officeDocument/2006/relationships/slideLayout" Target="../slideLayouts/slideLayout5.xml"></Relationship></Relationships>
</file>

<file path=ppt/slides/_rels/slide12.xml.rels><?xml version="1.0" encoding="UTF-8"?>
<Relationships xmlns="http://schemas.openxmlformats.org/package/2006/relationships"><Relationship Id="rId3" Type="http://schemas.openxmlformats.org/officeDocument/2006/relationships/image" Target="../media/fImage103403554827.png"></Relationship><Relationship Id="rId4" Type="http://schemas.openxmlformats.org/officeDocument/2006/relationships/notesSlide" Target="../notesSlides/notesSlide12.xml"></Relationship><Relationship Id="rId5" Type="http://schemas.openxmlformats.org/officeDocument/2006/relationships/image" Target="../media/fImage165712416500.png"></Relationship><Relationship Id="rId6" Type="http://schemas.openxmlformats.org/officeDocument/2006/relationships/slideLayout" Target="../slideLayouts/slideLayout5.xml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83913239169.png"></Relationship><Relationship Id="rId3" Type="http://schemas.openxmlformats.org/officeDocument/2006/relationships/image" Target="../media/fImage84073265724.png"></Relationship><Relationship Id="rId4" Type="http://schemas.openxmlformats.org/officeDocument/2006/relationships/image" Target="../media/fImage130623271478.png"></Relationship><Relationship Id="rId5" Type="http://schemas.openxmlformats.org/officeDocument/2006/relationships/image" Target="../media/fImage133573299358.png"></Relationship><Relationship Id="rId6" Type="http://schemas.openxmlformats.org/officeDocument/2006/relationships/image" Target="../media/fImage217493306962.png"></Relationship><Relationship Id="rId7" Type="http://schemas.openxmlformats.org/officeDocument/2006/relationships/notesSlide" Target="../notesSlides/notesSlide13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fImage232802708467.png"></Relationship><Relationship Id="rId3" Type="http://schemas.openxmlformats.org/officeDocument/2006/relationships/image" Target="../media/fImage3373102726334.png"></Relationship><Relationship Id="rId4" Type="http://schemas.openxmlformats.org/officeDocument/2006/relationships/image" Target="../media/fImage250412736500.png"></Relationship><Relationship Id="rId5" Type="http://schemas.openxmlformats.org/officeDocument/2006/relationships/notesSlide" Target="../notesSlides/notesSlide2.xml"></Relationship><Relationship Id="rId6" Type="http://schemas.openxmlformats.org/officeDocument/2006/relationships/slideLayout" Target="../slideLayouts/slideLayout5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fImage465732759169.png"></Relationship><Relationship Id="rId3" Type="http://schemas.openxmlformats.org/officeDocument/2006/relationships/image" Target="../media/fImage385232765724.png"></Relationship><Relationship Id="rId4" Type="http://schemas.openxmlformats.org/officeDocument/2006/relationships/image" Target="../media/fImage1104816841.png"></Relationship><Relationship Id="rId5" Type="http://schemas.openxmlformats.org/officeDocument/2006/relationships/image" Target="../media/fImage440121716334.png"></Relationship><Relationship Id="rId6" Type="http://schemas.openxmlformats.org/officeDocument/2006/relationships/notesSlide" Target="../notesSlides/notesSlide3.xml"></Relationship><Relationship Id="rId7" Type="http://schemas.openxmlformats.org/officeDocument/2006/relationships/slideLayout" Target="../slideLayouts/slideLayout5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fImage364812586500.png"></Relationship><Relationship Id="rId3" Type="http://schemas.openxmlformats.org/officeDocument/2006/relationships/image" Target="../media/fImage5402352609169.png"></Relationship><Relationship Id="rId4" Type="http://schemas.openxmlformats.org/officeDocument/2006/relationships/image" Target="../media/fImage436362665724.png"></Relationship><Relationship Id="rId5" Type="http://schemas.openxmlformats.org/officeDocument/2006/relationships/notesSlide" Target="../notesSlides/notesSlide4.xml"></Relationship><Relationship Id="rId6" Type="http://schemas.openxmlformats.org/officeDocument/2006/relationships/slideLayout" Target="../slideLayouts/slideLayout5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fImage234723221478.png"></Relationship><Relationship Id="rId3" Type="http://schemas.openxmlformats.org/officeDocument/2006/relationships/image" Target="../media/fImage2232628941.png"></Relationship><Relationship Id="rId4" Type="http://schemas.openxmlformats.org/officeDocument/2006/relationships/image" Target="../media/fImage848532908467.png"></Relationship><Relationship Id="rId5" Type="http://schemas.openxmlformats.org/officeDocument/2006/relationships/notesSlide" Target="../notesSlides/notesSlide5.xml"></Relationship><Relationship Id="rId6" Type="http://schemas.openxmlformats.org/officeDocument/2006/relationships/slideLayout" Target="../slideLayouts/slideLayout5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fImage36554823641.png"></Relationship><Relationship Id="rId3" Type="http://schemas.openxmlformats.org/officeDocument/2006/relationships/image" Target="../media/fImage1026462388467.png"></Relationship><Relationship Id="rId4" Type="http://schemas.openxmlformats.org/officeDocument/2006/relationships/image" Target="../media/fImage1514582396334.png"></Relationship><Relationship Id="rId5" Type="http://schemas.openxmlformats.org/officeDocument/2006/relationships/image" Target="../media/fImage921732406500.png"></Relationship><Relationship Id="rId7" Type="http://schemas.openxmlformats.org/officeDocument/2006/relationships/notesSlide" Target="../notesSlides/notesSlide6.xml"></Relationship><Relationship Id="rId8" Type="http://schemas.openxmlformats.org/officeDocument/2006/relationships/image" Target="../media/fImage330252086334.png"></Relationship><Relationship Id="rId9" Type="http://schemas.openxmlformats.org/officeDocument/2006/relationships/image" Target="../media/fImage43202096500.png"></Relationship><Relationship Id="rId10" Type="http://schemas.openxmlformats.org/officeDocument/2006/relationships/image" Target="../media/fImage22432119169.png"></Relationship><Relationship Id="rId11" Type="http://schemas.openxmlformats.org/officeDocument/2006/relationships/slideLayout" Target="../slideLayouts/slideLayout5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fImage59493095724.png"></Relationship><Relationship Id="rId3" Type="http://schemas.openxmlformats.org/officeDocument/2006/relationships/image" Target="../media/fImage185003101478.png"></Relationship><Relationship Id="rId4" Type="http://schemas.openxmlformats.org/officeDocument/2006/relationships/image" Target="../media/fImage70763189358.png"></Relationship><Relationship Id="rId5" Type="http://schemas.openxmlformats.org/officeDocument/2006/relationships/image" Target="../media/fImage191383216962.png"></Relationship><Relationship Id="rId6" Type="http://schemas.openxmlformats.org/officeDocument/2006/relationships/notesSlide" Target="../notesSlides/notesSlide7.xml"></Relationship><Relationship Id="rId7" Type="http://schemas.openxmlformats.org/officeDocument/2006/relationships/slideLayout" Target="../slideLayouts/slideLayout5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fImage70763274464.png"></Relationship><Relationship Id="rId3" Type="http://schemas.openxmlformats.org/officeDocument/2006/relationships/image" Target="../media/fImage191383285705.png"></Relationship><Relationship Id="rId4" Type="http://schemas.openxmlformats.org/officeDocument/2006/relationships/image" Target="../media/fImage77343328145.png"></Relationship><Relationship Id="rId5" Type="http://schemas.openxmlformats.org/officeDocument/2006/relationships/image" Target="../media/fImage185003333281.png"></Relationship><Relationship Id="rId6" Type="http://schemas.openxmlformats.org/officeDocument/2006/relationships/notesSlide" Target="../notesSlides/notesSlide8.xml"></Relationship><Relationship Id="rId7" Type="http://schemas.openxmlformats.org/officeDocument/2006/relationships/slideLayout" Target="../slideLayouts/slideLayout5.xml"></Relationship></Relationships>
</file>

<file path=ppt/slides/_rels/slide9.xml.rels><?xml version="1.0" encoding="UTF-8"?>
<Relationships xmlns="http://schemas.openxmlformats.org/package/2006/relationships"><Relationship Id="rId3" Type="http://schemas.openxmlformats.org/officeDocument/2006/relationships/image" Target="../media/fImage3141955414464.png"></Relationship><Relationship Id="rId4" Type="http://schemas.openxmlformats.org/officeDocument/2006/relationships/image" Target="../media/fImage2487565495705.png"></Relationship><Relationship Id="rId5" Type="http://schemas.openxmlformats.org/officeDocument/2006/relationships/notesSlide" Target="../notesSlides/notesSlide9.xml"></Relationship><Relationship Id="rId6" Type="http://schemas.openxmlformats.org/officeDocument/2006/relationships/image" Target="../media/fImage2377021146500.png"></Relationship><Relationship Id="rId7" Type="http://schemas.openxmlformats.org/officeDocument/2006/relationships/image" Target="../media/fImage5918822621478.png"></Relationship><Relationship Id="rId8" Type="http://schemas.openxmlformats.org/officeDocument/2006/relationships/slideLayout" Target="../slideLayouts/slideLayout5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691380" y="335280"/>
            <a:ext cx="281241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Photon 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Cloud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26" name="Rect 0"/>
          <p:cNvSpPr txBox="1">
            <a:spLocks/>
          </p:cNvSpPr>
          <p:nvPr/>
        </p:nvSpPr>
        <p:spPr>
          <a:xfrm rot="0">
            <a:off x="1187450" y="2803525"/>
            <a:ext cx="4175760" cy="34163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 클라우드는 무료 애플리케이션 기준 20 CCU를 제공합니다.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 클라우드의 경우 클라이언트에서 보내는 데이터를 처리할 수 있는 환경이 필요합니다.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그래서 포톤 클라우드는 중앙 호스팅에서 환경을 제공합니다.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하지만 호스팅을 개인이 하지 않으므로 제어할 수 있는 영역이 제한됩니다.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28" name="그림 1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89355" y="1359535"/>
            <a:ext cx="1599565" cy="1083310"/>
          </a:xfrm>
          <a:prstGeom prst="rect"/>
          <a:noFill/>
        </p:spPr>
      </p:pic>
      <p:pic>
        <p:nvPicPr>
          <p:cNvPr id="1131" name="그림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291840" y="1163955"/>
            <a:ext cx="2112645" cy="1471930"/>
          </a:xfrm>
          <a:prstGeom prst="rect"/>
          <a:noFill/>
        </p:spPr>
      </p:pic>
      <p:pic>
        <p:nvPicPr>
          <p:cNvPr id="1132" name="그림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08470" y="1165225"/>
            <a:ext cx="4173855" cy="3665220"/>
          </a:xfrm>
          <a:prstGeom prst="roundRect"/>
          <a:solidFill>
            <a:srgbClr val="EDEDED"/>
          </a:solidFill>
        </p:spPr>
      </p:pic>
      <p:sp>
        <p:nvSpPr>
          <p:cNvPr id="1133" name="텍스트 상자 10"/>
          <p:cNvSpPr txBox="1">
            <a:spLocks/>
          </p:cNvSpPr>
          <p:nvPr/>
        </p:nvSpPr>
        <p:spPr>
          <a:xfrm rot="0">
            <a:off x="6812280" y="4986020"/>
            <a:ext cx="4175760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첫 번째로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Google에서 </a:t>
            </a:r>
            <a:r>
              <a:rPr lang="ko-KR" sz="1800">
                <a:latin typeface="맑은 고딕" charset="0"/>
                <a:ea typeface="맑은 고딕" charset="0"/>
              </a:rPr>
              <a:t>Photon</a:t>
            </a:r>
            <a:r>
              <a:rPr sz="1800">
                <a:latin typeface="맑은 고딕" charset="0"/>
                <a:ea typeface="맑은 고딕" charset="0"/>
              </a:rPr>
              <a:t>을 입력하고 </a:t>
            </a:r>
            <a:r>
              <a:rPr lang="ko-KR" sz="1800">
                <a:latin typeface="맑은 고딕" charset="0"/>
                <a:ea typeface="맑은 고딕" charset="0"/>
              </a:rPr>
              <a:t>Photon Engine : 글로벌 크로스 플랫폼 실시간 게임 개발</a:t>
            </a:r>
            <a:r>
              <a:rPr sz="1800">
                <a:latin typeface="맑은 고딕" charset="0"/>
                <a:ea typeface="맑은 고딕" charset="0"/>
              </a:rPr>
              <a:t>이라는 사이트에 접속합니다.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상자 276"/>
          <p:cNvSpPr txBox="1">
            <a:spLocks/>
          </p:cNvSpPr>
          <p:nvPr/>
        </p:nvSpPr>
        <p:spPr>
          <a:xfrm rot="0">
            <a:off x="4305935" y="318770"/>
            <a:ext cx="357505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latin typeface="맑은 고딕" charset="0"/>
                <a:ea typeface="맑은 고딕" charset="0"/>
              </a:rPr>
              <a:t>여덟 번째 튜토리얼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28"/>
          <p:cNvSpPr txBox="1">
            <a:spLocks/>
          </p:cNvSpPr>
          <p:nvPr/>
        </p:nvSpPr>
        <p:spPr>
          <a:xfrm rot="0">
            <a:off x="1454785" y="3917315"/>
            <a:ext cx="3916045" cy="23082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마스터 서버</a:t>
            </a:r>
            <a:r>
              <a:rPr lang="ko-KR" sz="1800">
                <a:latin typeface="맑은 고딕" charset="0"/>
                <a:ea typeface="맑은 고딕" charset="0"/>
              </a:rPr>
              <a:t>에 접</a:t>
            </a:r>
            <a:r>
              <a:rPr lang="ko-KR" sz="1800">
                <a:latin typeface="맑은 고딕" charset="0"/>
                <a:ea typeface="맑은 고딕" charset="0"/>
              </a:rPr>
              <a:t>속하는 순간</a:t>
            </a:r>
            <a:r>
              <a:rPr lang="ko-KR" sz="1800">
                <a:latin typeface="맑은 고딕" charset="0"/>
                <a:ea typeface="맑은 고딕" charset="0"/>
              </a:rPr>
              <a:t> 로비에 접</a:t>
            </a:r>
            <a:r>
              <a:rPr lang="ko-KR" sz="1800">
                <a:latin typeface="맑은 고딕" charset="0"/>
                <a:ea typeface="맑은 고딕" charset="0"/>
              </a:rPr>
              <a:t>속하게 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로비는 여러 개가 존재할 수 있으며, 로비 안에는 룸이 존재합니다.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룸</a:t>
            </a:r>
            <a:r>
              <a:rPr lang="ko-KR" sz="1800">
                <a:latin typeface="맑은 고딕" charset="0"/>
                <a:ea typeface="맑은 고딕" charset="0"/>
              </a:rPr>
              <a:t> 또한</a:t>
            </a:r>
            <a:r>
              <a:rPr lang="ko-KR" sz="1800">
                <a:latin typeface="맑은 고딕" charset="0"/>
                <a:ea typeface="맑은 고딕" charset="0"/>
              </a:rPr>
              <a:t> 여러 개를 생성할 수 있고 선택하여 접속할 수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6" name="그림 1" descr="C:/Users/Admin1/AppData/Roaming/PolarisOffice/ETemp/2680_22997616/fImage5690423041.png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45260" y="1304925"/>
            <a:ext cx="3925570" cy="1447165"/>
          </a:xfrm>
          <a:prstGeom prst="rect"/>
          <a:noFill/>
        </p:spPr>
      </p:pic>
      <p:pic>
        <p:nvPicPr>
          <p:cNvPr id="39" name="그림 5" descr="C:/Users/Admin1/AppData/Roaming/PolarisOffice/ETemp/2680_22997616/fImage294812348467.png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46530" y="2737485"/>
            <a:ext cx="1840230" cy="1078865"/>
          </a:xfrm>
          <a:prstGeom prst="rect"/>
          <a:noFill/>
        </p:spPr>
      </p:pic>
      <p:pic>
        <p:nvPicPr>
          <p:cNvPr id="40" name="그림 6" descr="C:/Users/Admin1/AppData/Roaming/PolarisOffice/ETemp/2680_22997616/fImage294812356334.png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29965" y="2734310"/>
            <a:ext cx="1840230" cy="1078865"/>
          </a:xfrm>
          <a:prstGeom prst="rect"/>
          <a:noFill/>
        </p:spPr>
      </p:pic>
      <p:pic>
        <p:nvPicPr>
          <p:cNvPr id="41" name="그림 7" descr="C:/Users/Admin1/AppData/Roaming/PolarisOffice/ETemp/2680_22997616/fImage85473349961.png"/>
          <p:cNvPicPr>
            <a:picLocks noChangeAspect="1"/>
          </p:cNvPicPr>
          <p:nvPr/>
        </p:nvPicPr>
        <p:blipFill rotWithShape="1"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568180" y="1920240"/>
            <a:ext cx="1281430" cy="2254250"/>
          </a:xfrm>
          <a:prstGeom prst="roundRect"/>
          <a:solidFill>
            <a:srgbClr val="EDEDED"/>
          </a:solidFill>
        </p:spPr>
      </p:pic>
      <p:pic>
        <p:nvPicPr>
          <p:cNvPr id="42" name="그림 8" descr="C:/Users/Admin1/AppData/Roaming/PolarisOffice/ETemp/2680_22997616/fImage21865337491.png"/>
          <p:cNvPicPr>
            <a:picLocks noChangeAspect="1"/>
          </p:cNvPicPr>
          <p:nvPr/>
        </p:nvPicPr>
        <p:blipFill rotWithShape="1"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08470" y="1304925"/>
            <a:ext cx="2639060" cy="3476625"/>
          </a:xfrm>
          <a:prstGeom prst="roundRect"/>
          <a:solidFill>
            <a:srgbClr val="EDEDED"/>
          </a:solidFill>
        </p:spPr>
      </p:pic>
      <p:sp>
        <p:nvSpPr>
          <p:cNvPr id="43" name="텍스트 상자 9"/>
          <p:cNvSpPr txBox="1">
            <a:spLocks/>
          </p:cNvSpPr>
          <p:nvPr/>
        </p:nvSpPr>
        <p:spPr>
          <a:xfrm rot="0">
            <a:off x="6800215" y="4994275"/>
            <a:ext cx="4041140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UI에서 Text 2개를 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그다음으로 Region Text라는 이름과 Lobby라는 이름으로 각각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>
            <a:off x="4337050" y="377190"/>
            <a:ext cx="352044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아홉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7" name="텍스트 상자 74"/>
          <p:cNvSpPr txBox="1">
            <a:spLocks/>
          </p:cNvSpPr>
          <p:nvPr/>
        </p:nvSpPr>
        <p:spPr>
          <a:xfrm rot="0">
            <a:off x="1214120" y="5046980"/>
            <a:ext cx="4133215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18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그런 다음 포톤 네트워크를 사용하기 위해 MonoBehaviourPunCallbacks 클래스를 상속 받도록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40" name="그림 18" descr="C:/Users/Admin1/AppData/Roaming/PolarisOffice/ETemp/2680_22997616/fImage82542946827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14120" y="3773805"/>
            <a:ext cx="4134485" cy="1223645"/>
          </a:xfrm>
          <a:prstGeom prst="roundRect"/>
          <a:solidFill>
            <a:srgbClr val="EDEDED"/>
          </a:solidFill>
        </p:spPr>
      </p:pic>
      <p:pic>
        <p:nvPicPr>
          <p:cNvPr id="1144" name="그림 51" descr="C:/Users/Admin1/AppData/Roaming/PolarisOffice/ETemp/2680_22997616/fImage186523392995.png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12850" y="1388110"/>
            <a:ext cx="4124960" cy="1539240"/>
          </a:xfrm>
          <a:prstGeom prst="roundRect"/>
          <a:solidFill>
            <a:srgbClr val="EDEDED"/>
          </a:solidFill>
        </p:spPr>
      </p:pic>
      <p:sp>
        <p:nvSpPr>
          <p:cNvPr id="1145" name="텍스트 상자 54"/>
          <p:cNvSpPr txBox="1">
            <a:spLocks/>
          </p:cNvSpPr>
          <p:nvPr/>
        </p:nvSpPr>
        <p:spPr>
          <a:xfrm rot="0">
            <a:off x="1210310" y="2966085"/>
            <a:ext cx="413829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17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이제 Join Room 오브젝트를 선택하고 앵커와 위치를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46" name="텍스트 상자 10"/>
          <p:cNvSpPr txBox="1">
            <a:spLocks/>
          </p:cNvSpPr>
          <p:nvPr/>
        </p:nvSpPr>
        <p:spPr>
          <a:xfrm rot="0">
            <a:off x="6808470" y="4212590"/>
            <a:ext cx="4140835" cy="20618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19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그다음으로 Button과 Text 변수를 선언합니다.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서버에 접속할 수 있는 Connect( ) 함수를 생성하고 포톤 서버로 접속하는 포톤 함수를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47" name="그림 11" descr="C:/Users/Admin1/AppData/Roaming/PolarisOffice/ETemp/2680_22997616/fImage53933541942.png"/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16725" y="1396365"/>
            <a:ext cx="4132580" cy="269494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>
            <a:off x="4337050" y="377190"/>
            <a:ext cx="352044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7" name="Rect 0"/>
          <p:cNvSpPr txBox="1">
            <a:spLocks/>
          </p:cNvSpPr>
          <p:nvPr/>
        </p:nvSpPr>
        <p:spPr>
          <a:xfrm rot="0">
            <a:off x="1238885" y="4074160"/>
            <a:ext cx="4125595" cy="20618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20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그런 다음 Update( ) 함수에서 Data 클래스에 있는 count 변수에 따라 currentlobby 텍스트의 텍스트가 변경될 수 있도록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이제 currentregion 텍스트는 설정된 지역을 출력하도록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47" name="그림 60" descr="C:/Users/Admin1/AppData/Roaming/PolarisOffice/ETemp/2680_22997616/fImage103403554827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38250" y="1365250"/>
            <a:ext cx="4124325" cy="2550795"/>
          </a:xfrm>
          <a:prstGeom prst="rect"/>
          <a:noFill/>
        </p:spPr>
      </p:pic>
      <p:pic>
        <p:nvPicPr>
          <p:cNvPr id="1148" name="그림 13" descr="C:/Users/Admin1/AppData/Roaming/PolarisOffice/ETemp/2680_22997616/fImage165712416500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6725" y="1363345"/>
            <a:ext cx="4182110" cy="3575050"/>
          </a:xfrm>
          <a:prstGeom prst="rect"/>
          <a:noFill/>
        </p:spPr>
      </p:pic>
      <p:sp>
        <p:nvSpPr>
          <p:cNvPr id="1149" name="텍스트 상자 14"/>
          <p:cNvSpPr txBox="1">
            <a:spLocks/>
          </p:cNvSpPr>
          <p:nvPr/>
        </p:nvSpPr>
        <p:spPr>
          <a:xfrm rot="0">
            <a:off x="6805295" y="5184775"/>
            <a:ext cx="419354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그리고 로비에 접속하게 되면 Data 클래스에 있는 count에 따라 특정한 로비에 접속되도록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337050" y="377190"/>
            <a:ext cx="352044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열한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7" name="Rect 0"/>
          <p:cNvSpPr txBox="1">
            <a:spLocks/>
          </p:cNvSpPr>
          <p:nvPr/>
        </p:nvSpPr>
        <p:spPr>
          <a:xfrm rot="0">
            <a:off x="1238885" y="2536190"/>
            <a:ext cx="412369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그다음으로 로비에 접속했을 때  씬 이동을 하도록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49" name="Rect 0"/>
          <p:cNvSpPr txBox="1">
            <a:spLocks/>
          </p:cNvSpPr>
          <p:nvPr/>
        </p:nvSpPr>
        <p:spPr>
          <a:xfrm rot="0">
            <a:off x="6805295" y="5625465"/>
            <a:ext cx="419354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그런 다음 UI에서 Scroll View를 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50" name="그림 16" descr="C:/Users/Admin1/AppData/Roaming/PolarisOffice/ETemp/2680_22997616/fImage839132391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35710" y="1365885"/>
            <a:ext cx="4126865" cy="1095375"/>
          </a:xfrm>
          <a:prstGeom prst="roundRect"/>
          <a:solidFill>
            <a:srgbClr val="EDEDED"/>
          </a:solidFill>
        </p:spPr>
      </p:pic>
      <p:pic>
        <p:nvPicPr>
          <p:cNvPr id="1151" name="그림 22" descr="C:/Users/Admin1/AppData/Roaming/PolarisOffice/ETemp/2680_22997616/fImage8407326572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784715" y="2036445"/>
            <a:ext cx="1210945" cy="2378075"/>
          </a:xfrm>
          <a:prstGeom prst="roundRect"/>
          <a:solidFill>
            <a:srgbClr val="EDEDED"/>
          </a:solidFill>
        </p:spPr>
      </p:pic>
      <p:pic>
        <p:nvPicPr>
          <p:cNvPr id="1152" name="그림 25" descr="C:/Users/Admin1/AppData/Roaming/PolarisOffice/ETemp/2680_22997616/fImage13062327147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36980" y="3327400"/>
            <a:ext cx="4125595" cy="887730"/>
          </a:xfrm>
          <a:prstGeom prst="roundRect"/>
          <a:solidFill>
            <a:srgbClr val="EDEDED"/>
          </a:solidFill>
        </p:spPr>
      </p:pic>
      <p:sp>
        <p:nvSpPr>
          <p:cNvPr id="1153" name="텍스트 상자 28"/>
          <p:cNvSpPr txBox="1">
            <a:spLocks/>
          </p:cNvSpPr>
          <p:nvPr/>
        </p:nvSpPr>
        <p:spPr>
          <a:xfrm rot="0">
            <a:off x="1235710" y="5351145"/>
            <a:ext cx="412369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이제 Region Image와 Lobby Image의 앵커와 위치 그리고 크기를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54" name="그림 29" descr="C:/Users/Admin1/AppData/Roaming/PolarisOffice/ETemp/2680_22997616/fImage133573299358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40155" y="4347210"/>
            <a:ext cx="4122420" cy="906780"/>
          </a:xfrm>
          <a:prstGeom prst="roundRect"/>
          <a:solidFill>
            <a:srgbClr val="EDEDED"/>
          </a:solidFill>
        </p:spPr>
      </p:pic>
      <p:pic>
        <p:nvPicPr>
          <p:cNvPr id="1155" name="그림 32" descr="C:/Users/Admin1/AppData/Roaming/PolarisOffice/ETemp/2680_22997616/fImage217493306962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0375" y="1229995"/>
            <a:ext cx="2766695" cy="4240530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528185" y="344170"/>
            <a:ext cx="314134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첫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6" name="텍스트 상자 14"/>
          <p:cNvSpPr txBox="1">
            <a:spLocks/>
          </p:cNvSpPr>
          <p:nvPr/>
        </p:nvSpPr>
        <p:spPr>
          <a:xfrm rot="0">
            <a:off x="1290320" y="2906395"/>
            <a:ext cx="408876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Photon 사이트에서 로그인을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37" name="그림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90320" y="3645535"/>
            <a:ext cx="4097020" cy="1922780"/>
          </a:xfrm>
          <a:prstGeom prst="roundRect"/>
          <a:solidFill>
            <a:srgbClr val="EDEDED"/>
          </a:solidFill>
        </p:spPr>
      </p:pic>
      <p:sp>
        <p:nvSpPr>
          <p:cNvPr id="1038" name="텍스트 상자 19"/>
          <p:cNvSpPr txBox="1">
            <a:spLocks/>
          </p:cNvSpPr>
          <p:nvPr/>
        </p:nvSpPr>
        <p:spPr>
          <a:xfrm rot="0">
            <a:off x="1290320" y="5625465"/>
            <a:ext cx="410527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리고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로그인 화면에서 회원 가입을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39" name="그림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90320" y="1279525"/>
            <a:ext cx="4101465" cy="1552575"/>
          </a:xfrm>
          <a:prstGeom prst="rect"/>
          <a:noFill/>
        </p:spPr>
      </p:pic>
      <p:pic>
        <p:nvPicPr>
          <p:cNvPr id="1040" name="그림 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4820" y="1281430"/>
            <a:ext cx="4321810" cy="4278630"/>
          </a:xfrm>
          <a:prstGeom prst="roundRect"/>
          <a:solidFill>
            <a:srgbClr val="EDEDED"/>
          </a:solidFill>
        </p:spPr>
      </p:pic>
      <p:sp>
        <p:nvSpPr>
          <p:cNvPr id="1041" name="텍스트 상자 26"/>
          <p:cNvSpPr txBox="1">
            <a:spLocks/>
          </p:cNvSpPr>
          <p:nvPr/>
        </p:nvSpPr>
        <p:spPr>
          <a:xfrm rot="0">
            <a:off x="6817360" y="5628005"/>
            <a:ext cx="431927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다음 사용하고 있는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Email 주소를 입력하고 신규 가입을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528185" y="344170"/>
            <a:ext cx="314134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두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6" name="Rect 0"/>
          <p:cNvSpPr txBox="1">
            <a:spLocks/>
          </p:cNvSpPr>
          <p:nvPr/>
        </p:nvSpPr>
        <p:spPr>
          <a:xfrm rot="0">
            <a:off x="1179830" y="2942590"/>
            <a:ext cx="412115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5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이제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관리 화면으로 이동하여 새 어플리케이션 만들기를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37" name="그림 2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77925" y="1350645"/>
            <a:ext cx="4191635" cy="1403985"/>
          </a:xfrm>
          <a:prstGeom prst="roundRect"/>
          <a:solidFill>
            <a:srgbClr val="EDEDED"/>
          </a:solidFill>
        </p:spPr>
      </p:pic>
      <p:pic>
        <p:nvPicPr>
          <p:cNvPr id="1038" name="그림 3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79195" y="3775710"/>
            <a:ext cx="4181475" cy="1723390"/>
          </a:xfrm>
          <a:prstGeom prst="roundRect"/>
          <a:solidFill>
            <a:srgbClr val="EDEDED"/>
          </a:solidFill>
        </p:spPr>
      </p:pic>
      <p:sp>
        <p:nvSpPr>
          <p:cNvPr id="1039" name="텍스트 상자 37"/>
          <p:cNvSpPr txBox="1">
            <a:spLocks/>
          </p:cNvSpPr>
          <p:nvPr/>
        </p:nvSpPr>
        <p:spPr>
          <a:xfrm rot="0">
            <a:off x="1173480" y="5603875"/>
            <a:ext cx="419862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그리고 Photon 종류와 이름을 설정하고 작성하기를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40" name="텍스트 상자 53"/>
          <p:cNvSpPr txBox="1">
            <a:spLocks/>
          </p:cNvSpPr>
          <p:nvPr/>
        </p:nvSpPr>
        <p:spPr>
          <a:xfrm rot="0">
            <a:off x="6863715" y="4429760"/>
            <a:ext cx="4096385" cy="17849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7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</a:t>
            </a:r>
            <a:r>
              <a:rPr sz="1800">
                <a:latin typeface="맑은 고딕" charset="0"/>
                <a:ea typeface="맑은 고딕" charset="0"/>
              </a:rPr>
              <a:t> Window에서 Asset Store를 선택합니다.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그리고 Asset Store에서 PUN 2를 검색하고 PUN </a:t>
            </a:r>
            <a:r>
              <a:rPr lang="ko-KR" sz="1800">
                <a:latin typeface="맑은 고딕" charset="0"/>
                <a:ea typeface="맑은 고딕" charset="0"/>
              </a:rPr>
              <a:t>2 - FREE </a:t>
            </a:r>
            <a:r>
              <a:rPr sz="1800">
                <a:latin typeface="맑은 고딕" charset="0"/>
                <a:ea typeface="맑은 고딕" charset="0"/>
              </a:rPr>
              <a:t>에셋을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1" name="그림 5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66890" y="1278255"/>
            <a:ext cx="1819910" cy="2912745"/>
          </a:xfrm>
          <a:prstGeom prst="roundRect"/>
          <a:solidFill>
            <a:srgbClr val="EDEDED"/>
          </a:solidFill>
        </p:spPr>
      </p:pic>
      <p:pic>
        <p:nvPicPr>
          <p:cNvPr id="1042" name="그림 5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841105" y="1281430"/>
            <a:ext cx="2122805" cy="29025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528185" y="344170"/>
            <a:ext cx="314134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세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42" name="텍스트 상자 50"/>
          <p:cNvSpPr txBox="1">
            <a:spLocks/>
          </p:cNvSpPr>
          <p:nvPr/>
        </p:nvSpPr>
        <p:spPr>
          <a:xfrm rot="0">
            <a:off x="6812280" y="5572125"/>
            <a:ext cx="423735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10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이제 PUN 2 - FREE에 있는 파일을 내 프로젝트에 포함시킵니다.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3" name="그림 5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34110" y="3948430"/>
            <a:ext cx="4227195" cy="1828165"/>
          </a:xfrm>
          <a:prstGeom prst="roundRect"/>
          <a:solidFill>
            <a:srgbClr val="EDEDED"/>
          </a:solidFill>
        </p:spPr>
      </p:pic>
      <p:sp>
        <p:nvSpPr>
          <p:cNvPr id="1044" name="텍스트 상자 57"/>
          <p:cNvSpPr txBox="1">
            <a:spLocks/>
          </p:cNvSpPr>
          <p:nvPr/>
        </p:nvSpPr>
        <p:spPr>
          <a:xfrm rot="0">
            <a:off x="1132840" y="5852795"/>
            <a:ext cx="3898265" cy="400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9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</a:t>
            </a:r>
            <a:r>
              <a:rPr sz="1800">
                <a:latin typeface="맑은 고딕" charset="0"/>
                <a:ea typeface="맑은 고딕" charset="0"/>
              </a:rPr>
              <a:t> Accept를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5" name="그림 5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38555" y="1342390"/>
            <a:ext cx="4231640" cy="1706880"/>
          </a:xfrm>
          <a:prstGeom prst="rect"/>
          <a:noFill/>
        </p:spPr>
      </p:pic>
      <p:sp>
        <p:nvSpPr>
          <p:cNvPr id="1046" name="텍스트 상자 59"/>
          <p:cNvSpPr txBox="1">
            <a:spLocks/>
          </p:cNvSpPr>
          <p:nvPr/>
        </p:nvSpPr>
        <p:spPr>
          <a:xfrm rot="0">
            <a:off x="1135380" y="3153410"/>
            <a:ext cx="423481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8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그다</a:t>
            </a:r>
            <a:r>
              <a:rPr lang="ko-KR" sz="1800">
                <a:latin typeface="맑은 고딕" charset="0"/>
                <a:ea typeface="맑은 고딕" charset="0"/>
              </a:rPr>
              <a:t>음 PUN 2 - FREE 에셋을 Import합니다.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7" name="그림 7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06565" y="1345565"/>
            <a:ext cx="4234815" cy="40322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528185" y="344170"/>
            <a:ext cx="314198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네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4" name="Rect 0"/>
          <p:cNvSpPr txBox="1">
            <a:spLocks/>
          </p:cNvSpPr>
          <p:nvPr/>
        </p:nvSpPr>
        <p:spPr>
          <a:xfrm rot="0">
            <a:off x="6833235" y="5260975"/>
            <a:ext cx="408241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그리고 </a:t>
            </a:r>
            <a:r>
              <a:rPr lang="ko-KR" sz="1800">
                <a:latin typeface="맑은 고딕" charset="0"/>
                <a:ea typeface="맑은 고딕" charset="0"/>
              </a:rPr>
              <a:t>PhotonServerSettings의 App Id Pun에 자신의 Pun App ID를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36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91565" y="1282065"/>
            <a:ext cx="4287520" cy="3326130"/>
          </a:xfrm>
          <a:prstGeom prst="rect"/>
          <a:noFill/>
        </p:spPr>
      </p:pic>
      <p:sp>
        <p:nvSpPr>
          <p:cNvPr id="1137" name="Rect 0"/>
          <p:cNvSpPr txBox="1">
            <a:spLocks/>
          </p:cNvSpPr>
          <p:nvPr/>
        </p:nvSpPr>
        <p:spPr>
          <a:xfrm rot="0">
            <a:off x="1080135" y="4705985"/>
            <a:ext cx="4290060" cy="15087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그런 다음 Window에서 Photon Unity Networking을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 Highlight Server Settings를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38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24980" y="1277620"/>
            <a:ext cx="4079240" cy="1333500"/>
          </a:xfrm>
          <a:prstGeom prst="roundRect"/>
          <a:solidFill>
            <a:srgbClr val="EDEDED"/>
          </a:solidFill>
        </p:spPr>
      </p:pic>
      <p:pic>
        <p:nvPicPr>
          <p:cNvPr id="1139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41490" y="2785110"/>
            <a:ext cx="4081780" cy="237807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/>
        </p:nvSpPr>
        <p:spPr>
          <a:xfrm rot="0">
            <a:off x="4331335" y="445135"/>
            <a:ext cx="353631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latin typeface="맑은 고딕" charset="0"/>
                <a:ea typeface="맑은 고딕" charset="0"/>
              </a:rPr>
              <a:t>다섯 번째 튜토리얼</a:t>
            </a:r>
            <a:r>
              <a:rPr lang="ko-KR" sz="3000" b="1">
                <a:latin typeface="맑은 고딕" charset="0"/>
                <a:ea typeface="맑은 고딕" charset="0"/>
              </a:rPr>
              <a:t> 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1048385" y="4196715"/>
            <a:ext cx="4287520" cy="20320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 서버는 멀리 떨어진 플레이어와 연결이 좋지 않은 것을 방지하기 위해 지역이 설정되어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그래서 전 세계적으로 지역이 분리되어 있으며, Ping을 측정하여 가장 적합한 지역을 설정합니다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5" name="그림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57275" y="1636395"/>
            <a:ext cx="2528570" cy="2191385"/>
          </a:xfrm>
          <a:prstGeom prst="rect"/>
          <a:noFill/>
        </p:spPr>
      </p:pic>
      <p:pic>
        <p:nvPicPr>
          <p:cNvPr id="27" name="그림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843020" y="1382395"/>
            <a:ext cx="1553210" cy="654685"/>
          </a:xfrm>
          <a:prstGeom prst="rect"/>
          <a:noFill/>
        </p:spPr>
      </p:pic>
      <p:pic>
        <p:nvPicPr>
          <p:cNvPr id="28" name="그림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837305" y="2287270"/>
            <a:ext cx="1558290" cy="655955"/>
          </a:xfrm>
          <a:prstGeom prst="rect"/>
          <a:noFill/>
        </p:spPr>
      </p:pic>
      <p:pic>
        <p:nvPicPr>
          <p:cNvPr id="29" name="그림 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840480" y="3234055"/>
            <a:ext cx="1553845" cy="656590"/>
          </a:xfrm>
          <a:prstGeom prst="rect"/>
          <a:noFill/>
        </p:spPr>
      </p:pic>
      <p:pic>
        <p:nvPicPr>
          <p:cNvPr id="30" name="그림 9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33235" y="1379855"/>
            <a:ext cx="2644140" cy="2627630"/>
          </a:xfrm>
          <a:prstGeom prst="roundRect"/>
          <a:solidFill>
            <a:srgbClr val="EDEDED"/>
          </a:solidFill>
        </p:spPr>
      </p:pic>
      <p:pic>
        <p:nvPicPr>
          <p:cNvPr id="31" name="그림 1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984105" y="1577975"/>
            <a:ext cx="998220" cy="1174115"/>
          </a:xfrm>
          <a:prstGeom prst="roundRect"/>
          <a:solidFill>
            <a:srgbClr val="EDEDED"/>
          </a:solidFill>
        </p:spPr>
      </p:pic>
      <p:sp>
        <p:nvSpPr>
          <p:cNvPr id="32" name="텍스트 상자 13"/>
          <p:cNvSpPr txBox="1">
            <a:spLocks/>
          </p:cNvSpPr>
          <p:nvPr/>
        </p:nvSpPr>
        <p:spPr>
          <a:xfrm rot="0">
            <a:off x="6824980" y="4163695"/>
            <a:ext cx="4356735" cy="20618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이</a:t>
            </a:r>
            <a:r>
              <a:rPr lang="ko-KR" sz="1800">
                <a:latin typeface="맑은 고딕" charset="0"/>
                <a:ea typeface="맑은 고딕" charset="0"/>
              </a:rPr>
              <a:t>제 빈 게임 오브젝트를 생성하고 Photon Manager라는 이름으로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그런 다음 PhotonManager 스크립트를 생성하고 PhotonManager 오브젝트에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3" name="그림 1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140315" y="3125470"/>
            <a:ext cx="705485" cy="772795"/>
          </a:xfrm>
          <a:prstGeom prst="roundRect"/>
          <a:solidFill>
            <a:srgbClr val="EDEDED"/>
          </a:solidFill>
        </p:spPr>
      </p:pic>
      <p:cxnSp>
        <p:nvCxnSpPr>
          <p:cNvPr id="34" name="도형 17"/>
          <p:cNvCxnSpPr/>
          <p:nvPr/>
        </p:nvCxnSpPr>
        <p:spPr>
          <a:xfrm rot="0" flipH="1" flipV="1">
            <a:off x="10482580" y="2751455"/>
            <a:ext cx="10795" cy="374650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337050" y="377190"/>
            <a:ext cx="351980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여섯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4" name="Rect 0"/>
          <p:cNvSpPr txBox="1">
            <a:spLocks/>
          </p:cNvSpPr>
          <p:nvPr/>
        </p:nvSpPr>
        <p:spPr>
          <a:xfrm rot="0">
            <a:off x="6833235" y="3980815"/>
            <a:ext cx="4032885" cy="20618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5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sz="1800">
                <a:latin typeface="맑은 고딕" charset="0"/>
                <a:ea typeface="맑은 고딕" charset="0"/>
              </a:rPr>
              <a:t>다음으</a:t>
            </a:r>
            <a:r>
              <a:rPr lang="ko-KR" sz="1800">
                <a:latin typeface="맑은 고딕" charset="0"/>
                <a:ea typeface="맑은 고딕" charset="0"/>
              </a:rPr>
              <a:t>로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UI에서 Button을 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Join Room이라는 이름으로 정의하고 하위 오브젝트의 텍스트는 Join Room Text라는 이름으로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41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81780" y="1920240"/>
            <a:ext cx="1289050" cy="2402840"/>
          </a:xfrm>
          <a:prstGeom prst="roundRect"/>
          <a:solidFill>
            <a:srgbClr val="EDEDED"/>
          </a:solidFill>
        </p:spPr>
      </p:pic>
      <p:pic>
        <p:nvPicPr>
          <p:cNvPr id="1142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20470" y="1280160"/>
            <a:ext cx="2679065" cy="3700145"/>
          </a:xfrm>
          <a:prstGeom prst="roundRect"/>
          <a:solidFill>
            <a:srgbClr val="EDEDED"/>
          </a:solidFill>
        </p:spPr>
      </p:pic>
      <p:sp>
        <p:nvSpPr>
          <p:cNvPr id="1143" name="텍스트 상자 30"/>
          <p:cNvSpPr txBox="1">
            <a:spLocks/>
          </p:cNvSpPr>
          <p:nvPr/>
        </p:nvSpPr>
        <p:spPr>
          <a:xfrm rot="0">
            <a:off x="1214120" y="5092065"/>
            <a:ext cx="415671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그리고 </a:t>
            </a:r>
            <a:r>
              <a:rPr lang="ko-KR" sz="1800">
                <a:latin typeface="맑은 고딕" charset="0"/>
                <a:ea typeface="맑은 고딕" charset="0"/>
              </a:rPr>
              <a:t>UI에서 Image를 생성한 다음 Ground라는 이름으로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44" name="그림 3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618345" y="1639570"/>
            <a:ext cx="1246505" cy="1860550"/>
          </a:xfrm>
          <a:prstGeom prst="roundRect"/>
          <a:solidFill>
            <a:srgbClr val="EDEDED"/>
          </a:solidFill>
        </p:spPr>
      </p:pic>
      <p:pic>
        <p:nvPicPr>
          <p:cNvPr id="1145" name="그림 40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33235" y="1280160"/>
            <a:ext cx="2444750" cy="256095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337050" y="377190"/>
            <a:ext cx="351980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일곱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4" name="Rect 0"/>
          <p:cNvSpPr txBox="1">
            <a:spLocks/>
          </p:cNvSpPr>
          <p:nvPr/>
        </p:nvSpPr>
        <p:spPr>
          <a:xfrm rot="0">
            <a:off x="6841490" y="4072255"/>
            <a:ext cx="4032885" cy="20618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5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sz="1800">
                <a:latin typeface="맑은 고딕" charset="0"/>
                <a:ea typeface="맑은 고딕" charset="0"/>
              </a:rPr>
              <a:t>다음으</a:t>
            </a:r>
            <a:r>
              <a:rPr lang="ko-KR" sz="1800">
                <a:latin typeface="맑은 고딕" charset="0"/>
                <a:ea typeface="맑은 고딕" charset="0"/>
              </a:rPr>
              <a:t>로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UI에서 Button을 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Join Room이라는 이름으로 정의하고 하위 오브젝트의 텍스트는 Join Room Text라는 이름으로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43" name="Rect 0"/>
          <p:cNvSpPr txBox="1">
            <a:spLocks/>
          </p:cNvSpPr>
          <p:nvPr/>
        </p:nvSpPr>
        <p:spPr>
          <a:xfrm rot="0">
            <a:off x="1214120" y="4352290"/>
            <a:ext cx="4156710" cy="17849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그리고 </a:t>
            </a:r>
            <a:r>
              <a:rPr lang="ko-KR" sz="1800">
                <a:latin typeface="맑은 고딕" charset="0"/>
                <a:ea typeface="맑은 고딕" charset="0"/>
              </a:rPr>
              <a:t>UI에서 Image 2개를 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그런 다음 Region Image라는 이름과 Lobby Image라는 이름으로 각각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44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618345" y="1639570"/>
            <a:ext cx="1246505" cy="1860550"/>
          </a:xfrm>
          <a:prstGeom prst="roundRect"/>
          <a:solidFill>
            <a:srgbClr val="EDEDED"/>
          </a:solidFill>
        </p:spPr>
      </p:pic>
      <p:pic>
        <p:nvPicPr>
          <p:cNvPr id="1145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33235" y="1280160"/>
            <a:ext cx="2444750" cy="2560955"/>
          </a:xfrm>
          <a:prstGeom prst="roundRect"/>
          <a:solidFill>
            <a:srgbClr val="EDEDED"/>
          </a:solidFill>
        </p:spPr>
      </p:pic>
      <p:pic>
        <p:nvPicPr>
          <p:cNvPr id="1146" name="그림 4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73525" y="1901825"/>
            <a:ext cx="1305560" cy="1591310"/>
          </a:xfrm>
          <a:prstGeom prst="roundRect"/>
          <a:solidFill>
            <a:srgbClr val="EDEDED"/>
          </a:solidFill>
        </p:spPr>
      </p:pic>
      <p:pic>
        <p:nvPicPr>
          <p:cNvPr id="1147" name="그림 4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20470" y="1271905"/>
            <a:ext cx="2679065" cy="296862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/>
        </p:nvSpPr>
        <p:spPr>
          <a:xfrm rot="0">
            <a:off x="1266190" y="3269615"/>
            <a:ext cx="4077335" cy="28619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클라이언트가 서버로 처음 접속했을 때 Name Server에 접속하게 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 접속했을 때 앱 ID와 게임 버전을 넘겨주고 인증 정보를 확인합니다.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인증 정보가 확인되면 인증 정보를 가지고 내부적으로 소켓 통신 거쳐서 마스터 서버로 이동하게 됩니다.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4" name="그림 34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58000" y="1809115"/>
            <a:ext cx="1508125" cy="1832610"/>
          </a:xfrm>
          <a:prstGeom prst="rect"/>
          <a:noFill/>
        </p:spPr>
      </p:pic>
      <p:sp>
        <p:nvSpPr>
          <p:cNvPr id="26" name="텍스트 상자 344"/>
          <p:cNvSpPr txBox="1">
            <a:spLocks/>
          </p:cNvSpPr>
          <p:nvPr/>
        </p:nvSpPr>
        <p:spPr>
          <a:xfrm rot="0">
            <a:off x="1780540" y="1258570"/>
            <a:ext cx="1240155" cy="4787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2500" i="0" b="1">
                <a:solidFill>
                  <a:srgbClr val="009900"/>
                </a:solidFill>
                <a:latin typeface="맑은 고딕" charset="0"/>
                <a:ea typeface="맑은 고딕" charset="0"/>
              </a:rPr>
              <a:t>Client</a:t>
            </a:r>
            <a:endParaRPr lang="ko-KR" altLang="en-US" sz="2500" i="0" b="1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텍스트 상자 345"/>
          <p:cNvSpPr txBox="1">
            <a:spLocks/>
          </p:cNvSpPr>
          <p:nvPr/>
        </p:nvSpPr>
        <p:spPr>
          <a:xfrm rot="0">
            <a:off x="6559550" y="1248410"/>
            <a:ext cx="2320925" cy="4787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2500" i="0" b="1">
                <a:solidFill>
                  <a:srgbClr val="009900"/>
                </a:solidFill>
                <a:latin typeface="맑은 고딕" charset="0"/>
                <a:ea typeface="맑은 고딕" charset="0"/>
              </a:rPr>
              <a:t>Name Server</a:t>
            </a:r>
            <a:endParaRPr lang="ko-KR" altLang="en-US" sz="2500" i="0" b="1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1" name="그림 350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288145" y="1807845"/>
            <a:ext cx="1653540" cy="1866900"/>
          </a:xfrm>
          <a:prstGeom prst="rect"/>
          <a:noFill/>
        </p:spPr>
      </p:pic>
      <p:sp>
        <p:nvSpPr>
          <p:cNvPr id="35" name="텍스트 상자 354"/>
          <p:cNvSpPr txBox="1">
            <a:spLocks/>
          </p:cNvSpPr>
          <p:nvPr/>
        </p:nvSpPr>
        <p:spPr>
          <a:xfrm rot="0">
            <a:off x="8932545" y="1252220"/>
            <a:ext cx="2320925" cy="4787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2500" i="0" b="1">
                <a:solidFill>
                  <a:srgbClr val="009900"/>
                </a:solidFill>
                <a:latin typeface="맑은 고딕" charset="0"/>
                <a:ea typeface="맑은 고딕" charset="0"/>
              </a:rPr>
              <a:t>Master Server</a:t>
            </a:r>
            <a:endParaRPr lang="ko-KR" altLang="en-US" sz="2500" i="0" b="1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6" name="텍스트 상자 355"/>
          <p:cNvSpPr txBox="1">
            <a:spLocks/>
          </p:cNvSpPr>
          <p:nvPr/>
        </p:nvSpPr>
        <p:spPr>
          <a:xfrm rot="0">
            <a:off x="3761105" y="362585"/>
            <a:ext cx="465963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Photon Server 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Structure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7" name="도형 356"/>
          <p:cNvSpPr>
            <a:spLocks/>
          </p:cNvSpPr>
          <p:nvPr/>
        </p:nvSpPr>
        <p:spPr>
          <a:xfrm rot="0">
            <a:off x="8460740" y="2613660"/>
            <a:ext cx="303530" cy="234315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9" name="그림 1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052570" y="1922780"/>
            <a:ext cx="1291590" cy="996315"/>
          </a:xfrm>
          <a:prstGeom prst="rect"/>
          <a:noFill/>
        </p:spPr>
      </p:pic>
      <p:pic>
        <p:nvPicPr>
          <p:cNvPr id="40" name="그림 1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90955" y="1878965"/>
            <a:ext cx="1905000" cy="1203960"/>
          </a:xfrm>
          <a:prstGeom prst="rect"/>
          <a:noFill/>
        </p:spPr>
      </p:pic>
      <p:sp>
        <p:nvSpPr>
          <p:cNvPr id="41" name="도형 20"/>
          <p:cNvSpPr>
            <a:spLocks/>
          </p:cNvSpPr>
          <p:nvPr/>
        </p:nvSpPr>
        <p:spPr>
          <a:xfrm rot="0">
            <a:off x="8853170" y="2616200"/>
            <a:ext cx="303530" cy="234315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2" name="도형 21"/>
          <p:cNvSpPr>
            <a:spLocks/>
          </p:cNvSpPr>
          <p:nvPr/>
        </p:nvSpPr>
        <p:spPr>
          <a:xfrm rot="0">
            <a:off x="3241675" y="2364740"/>
            <a:ext cx="302895" cy="233680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3" name="도형 22"/>
          <p:cNvSpPr>
            <a:spLocks/>
          </p:cNvSpPr>
          <p:nvPr/>
        </p:nvSpPr>
        <p:spPr>
          <a:xfrm rot="0">
            <a:off x="3608070" y="2367280"/>
            <a:ext cx="302895" cy="233680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4" name="텍스트 상자 64"/>
          <p:cNvSpPr txBox="1">
            <a:spLocks/>
          </p:cNvSpPr>
          <p:nvPr/>
        </p:nvSpPr>
        <p:spPr>
          <a:xfrm rot="0">
            <a:off x="6849745" y="3823970"/>
            <a:ext cx="4077970" cy="23082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여러 명의 클라이언트가 접속하는 경우 서로 다른 APP ID로 Name 서버에 접속하게 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마스터 서버는 각 게임 서버의 LoadLevel을 저장한 다음 게임 생성 요청이 들어오면 부하가 가장 낮은 게임 서버의 주소를 알려줍니다.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 line">
  <a:themeElements>
    <a:clrScheme name="빨강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line" id="{8F9907E5-6E90-47F2-B538-A69F39FCD164}" vid="{6009D5F4-204C-4104-8A85-1B346206201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Company>Microsoft</Company>
  <DocSecurity>0</DocSecurity>
  <HyperlinksChanged>false</HyperlinksChanged>
  <Lines>0</Lines>
  <LinksUpToDate>false</LinksUpToDate>
  <Pages>13</Pages>
  <Paragraphs>11</Paragraphs>
  <Words>29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SGA</dc:creator>
  <cp:lastModifiedBy>Killer Based</cp:lastModifiedBy>
  <dc:title>PowerPoint 프레젠테이션</dc:title>
  <cp:version>9.103.96.45032</cp:version>
  <dcterms:modified xsi:type="dcterms:W3CDTF">2020-11-06T09:17:06Z</dcterms:modified>
</cp:coreProperties>
</file>